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8B45C-200F-43E0-B147-AE6C37531F8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42C38-4D6D-4F8E-A685-31F280DAAC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633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42C38-4D6D-4F8E-A685-31F280DAAC6E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6784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15E5A36-F270-431C-9EF0-D01CDD640538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F13C654-2A44-46EA-A777-B5CB01BAFED3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6000" b="1" dirty="0" smtClean="0">
                <a:effectLst/>
                <a:latin typeface="Cooper Black" pitchFamily="18" charset="0"/>
              </a:rPr>
              <a:t>TARJETA GRAFICA</a:t>
            </a:r>
            <a:endParaRPr lang="es-CO" sz="6000" b="1" dirty="0">
              <a:effectLst/>
              <a:latin typeface="Cooper Black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5736" y="2708920"/>
            <a:ext cx="6552728" cy="2330848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Cooper Black" pitchFamily="18" charset="0"/>
              </a:rPr>
              <a:t>Estefanía López Santana</a:t>
            </a:r>
          </a:p>
          <a:p>
            <a:r>
              <a:rPr lang="es-ES" dirty="0" smtClean="0">
                <a:latin typeface="Cooper Black" pitchFamily="18" charset="0"/>
              </a:rPr>
              <a:t>10º2 M.T</a:t>
            </a:r>
          </a:p>
          <a:p>
            <a:r>
              <a:rPr lang="es-ES" dirty="0" smtClean="0">
                <a:latin typeface="Cooper Black" pitchFamily="18" charset="0"/>
              </a:rPr>
              <a:t>Software y Hardware </a:t>
            </a:r>
          </a:p>
          <a:p>
            <a:r>
              <a:rPr lang="es-ES" dirty="0" smtClean="0">
                <a:latin typeface="Cooper Black" pitchFamily="18" charset="0"/>
              </a:rPr>
              <a:t>Gloria Ríos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57910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oper Black" pitchFamily="18" charset="0"/>
              </a:rPr>
              <a:t>¿QUE ES TARJETA  GRAFICA?</a:t>
            </a:r>
            <a:endParaRPr lang="es-CO" dirty="0"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956623"/>
            <a:ext cx="5040560" cy="4712737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es una tarjeta de expansión para una computadora u ordenador, encargada de procesar los datos provenientes de la CPU y transformarlos en información comprensible y representable en un dispositivo de salida, como un monitor o televisor.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527085" cy="264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508104" y="465313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B0F0"/>
                </a:solidFill>
                <a:latin typeface="Cooper Black" pitchFamily="18" charset="0"/>
              </a:rPr>
              <a:t>PCI EXPRES  </a:t>
            </a:r>
            <a:r>
              <a:rPr lang="es-ES" dirty="0" smtClean="0"/>
              <a:t>TARJETA DE VIDEO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56423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399032"/>
          </a:xfrm>
        </p:spPr>
        <p:txBody>
          <a:bodyPr>
            <a:normAutofit/>
          </a:bodyPr>
          <a:lstStyle/>
          <a:p>
            <a:r>
              <a:rPr lang="es-ES" sz="5400" dirty="0" smtClean="0">
                <a:latin typeface="Cooper Black" pitchFamily="18" charset="0"/>
              </a:rPr>
              <a:t>La compone</a:t>
            </a:r>
            <a:endParaRPr lang="es-CO" sz="5400" dirty="0"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291264" cy="3096344"/>
          </a:xfrm>
        </p:spPr>
        <p:txBody>
          <a:bodyPr>
            <a:normAutofit/>
          </a:bodyPr>
          <a:lstStyle/>
          <a:p>
            <a:r>
              <a:rPr lang="es-ES" sz="2400" dirty="0"/>
              <a:t> </a:t>
            </a:r>
            <a:r>
              <a:rPr lang="es-ES" sz="2400" dirty="0" smtClean="0"/>
              <a:t>La GPU que </a:t>
            </a:r>
            <a:r>
              <a:rPr lang="es-ES" sz="2400" dirty="0"/>
              <a:t>significa «unidad de procesamiento gráfico»— es un procesador (como la CPU) dedicado al procesamiento de gráficos; su razón de ser es aligerar la carga de trabajo del procesador central y, por ello, está optimizada para el cálculo en coma flotante, predominante en las funciones 3D</a:t>
            </a:r>
            <a:r>
              <a:rPr lang="es-ES" sz="2400" dirty="0" smtClean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532931" cy="2426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907254" y="5576576"/>
            <a:ext cx="3126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rgbClr val="00B0F0"/>
                </a:solidFill>
                <a:latin typeface="Cooper Black" pitchFamily="18" charset="0"/>
              </a:rPr>
              <a:t>UNIDADE </a:t>
            </a:r>
            <a:r>
              <a:rPr lang="es-CO" sz="2000" dirty="0" smtClean="0">
                <a:solidFill>
                  <a:srgbClr val="00B0F0"/>
                </a:solidFill>
                <a:latin typeface="Cooper Black" pitchFamily="18" charset="0"/>
              </a:rPr>
              <a:t>PROCESAMIENTO GRAFICO</a:t>
            </a:r>
            <a:endParaRPr lang="es-CO" sz="2000" dirty="0">
              <a:solidFill>
                <a:srgbClr val="00B0F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53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35280" cy="1361306"/>
          </a:xfrm>
        </p:spPr>
        <p:txBody>
          <a:bodyPr>
            <a:noAutofit/>
          </a:bodyPr>
          <a:lstStyle/>
          <a:p>
            <a:r>
              <a:rPr lang="es-ES" sz="4800" dirty="0" smtClean="0">
                <a:effectLst/>
                <a:latin typeface="Cooper Black" pitchFamily="18" charset="0"/>
              </a:rPr>
              <a:t>Tipos de tarjetas graficas</a:t>
            </a:r>
            <a:endParaRPr lang="es-CO" sz="4800" dirty="0">
              <a:effectLst/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80920" cy="4752528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MDA</a:t>
            </a:r>
            <a:r>
              <a:rPr lang="es-ES" dirty="0" smtClean="0"/>
              <a:t> </a:t>
            </a:r>
            <a:r>
              <a:rPr lang="es-ES" dirty="0"/>
              <a:t>Fue lanzada por IBM como una memoria de 4 KiB de forma exclusiva para monitores TTL (que representaban los clásicos caracteres en ámbar o verde). </a:t>
            </a:r>
            <a:endParaRPr lang="es-ES" dirty="0" smtClean="0"/>
          </a:p>
          <a:p>
            <a:r>
              <a:rPr lang="es-ES" dirty="0" smtClean="0">
                <a:solidFill>
                  <a:srgbClr val="00B0F0"/>
                </a:solidFill>
              </a:rPr>
              <a:t>CGA</a:t>
            </a:r>
            <a:r>
              <a:rPr lang="es-ES" dirty="0" smtClean="0"/>
              <a:t> parece </a:t>
            </a:r>
            <a:r>
              <a:rPr lang="es-ES" dirty="0"/>
              <a:t>en el año 1981 también de la mano de IBM y fue muy extendida. Permitía matrices de caracteres de 8x8 puntos en pantallas de 25 filas y 80 </a:t>
            </a:r>
            <a:r>
              <a:rPr lang="es-ES" dirty="0" smtClean="0"/>
              <a:t>columnas</a:t>
            </a:r>
          </a:p>
          <a:p>
            <a:r>
              <a:rPr lang="es-ES" dirty="0" smtClean="0">
                <a:solidFill>
                  <a:srgbClr val="00B0F0"/>
                </a:solidFill>
              </a:rPr>
              <a:t>HGC </a:t>
            </a:r>
            <a:r>
              <a:rPr lang="es-ES" dirty="0" smtClean="0"/>
              <a:t>popularmente </a:t>
            </a:r>
            <a:r>
              <a:rPr lang="es-ES" dirty="0"/>
              <a:t>conocida como </a:t>
            </a:r>
            <a:r>
              <a:rPr lang="es-ES" dirty="0" smtClean="0"/>
              <a:t>Hércules, </a:t>
            </a:r>
            <a:r>
              <a:rPr lang="es-ES" dirty="0"/>
              <a:t>aparece en el año 1982, con gran éxito convirtiéndose en un estándar de vídeo a pesar de no disponer del soporte de las rutinas de la BIOS por parte de IBM.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99433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2228">
            <a:off x="314667" y="628798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 rot="20549541">
            <a:off x="1311648" y="263500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B0F0"/>
                </a:solidFill>
                <a:latin typeface="Cooper Black" pitchFamily="18" charset="0"/>
              </a:rPr>
              <a:t>AGP</a:t>
            </a:r>
            <a:endParaRPr lang="es-CO" sz="2800" dirty="0">
              <a:solidFill>
                <a:srgbClr val="00B0F0"/>
              </a:solidFill>
              <a:latin typeface="Cooper Black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422">
            <a:off x="6409659" y="4220181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 rot="1461903">
            <a:off x="6003655" y="573311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B0F0"/>
                </a:solidFill>
                <a:latin typeface="Cooper Black" pitchFamily="18" charset="0"/>
              </a:rPr>
              <a:t>PCI</a:t>
            </a:r>
            <a:endParaRPr lang="es-CO" sz="2800" dirty="0">
              <a:solidFill>
                <a:srgbClr val="00B0F0"/>
              </a:solidFill>
              <a:latin typeface="Cooper Black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31" y="4316447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01639" y="6118304"/>
            <a:ext cx="215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00B0F0"/>
                </a:solidFill>
                <a:latin typeface="Cooper Black" pitchFamily="18" charset="0"/>
              </a:rPr>
              <a:t>PCI (exprés)</a:t>
            </a:r>
            <a:endParaRPr lang="es-CO" sz="2400" dirty="0">
              <a:solidFill>
                <a:srgbClr val="00B0F0"/>
              </a:solidFill>
              <a:latin typeface="Cooper Black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508" y="42127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628841" y="2269124"/>
            <a:ext cx="1347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B0F0"/>
                </a:solidFill>
                <a:latin typeface="Cooper Black" pitchFamily="18" charset="0"/>
              </a:rPr>
              <a:t>AIT</a:t>
            </a:r>
            <a:endParaRPr lang="es-CO" sz="2800" dirty="0">
              <a:solidFill>
                <a:srgbClr val="00B0F0"/>
              </a:solidFill>
              <a:latin typeface="Cooper Black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22934"/>
            <a:ext cx="2571489" cy="234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3563888" y="4316447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B0F0"/>
                </a:solidFill>
                <a:latin typeface="Cooper Black" pitchFamily="18" charset="0"/>
              </a:rPr>
              <a:t>NVIDIA</a:t>
            </a:r>
            <a:endParaRPr lang="es-CO" sz="2800" dirty="0">
              <a:solidFill>
                <a:srgbClr val="00B0F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81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rmAutofit/>
          </a:bodyPr>
          <a:lstStyle/>
          <a:p>
            <a:r>
              <a:rPr lang="es-ES" sz="4800" dirty="0" smtClean="0">
                <a:latin typeface="Cooper Black" pitchFamily="18" charset="0"/>
              </a:rPr>
              <a:t>SE UTILIZA PARA</a:t>
            </a:r>
            <a:endParaRPr lang="es-CO" sz="4800" dirty="0"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5114040"/>
          </a:xfrm>
        </p:spPr>
        <p:txBody>
          <a:bodyPr>
            <a:normAutofit fontScale="85000" lnSpcReduction="20000"/>
          </a:bodyPr>
          <a:lstStyle/>
          <a:p>
            <a:r>
              <a:rPr lang="es-ES" dirty="0">
                <a:solidFill>
                  <a:srgbClr val="00B0F0"/>
                </a:solidFill>
              </a:rPr>
              <a:t>API para gráficos</a:t>
            </a:r>
          </a:p>
          <a:p>
            <a:pPr marL="64008" indent="0">
              <a:buNone/>
            </a:pPr>
            <a:r>
              <a:rPr lang="es-ES" dirty="0" smtClean="0"/>
              <a:t>a nivel </a:t>
            </a:r>
            <a:r>
              <a:rPr lang="es-ES" dirty="0"/>
              <a:t>de programador, trabajar con una tarjeta gráfica es complicado; por ello, surgieron interfaces que abstraen la complejidad y diversidad de las tarjetas gráficas.</a:t>
            </a:r>
          </a:p>
          <a:p>
            <a:pPr marL="64008" indent="0">
              <a:buNone/>
            </a:pPr>
            <a:endParaRPr lang="es-ES" dirty="0"/>
          </a:p>
          <a:p>
            <a:r>
              <a:rPr lang="es-ES" dirty="0">
                <a:solidFill>
                  <a:srgbClr val="00B0F0"/>
                </a:solidFill>
              </a:rPr>
              <a:t>Efectos gráficos</a:t>
            </a:r>
          </a:p>
          <a:p>
            <a:pPr marL="64008" indent="0">
              <a:buNone/>
            </a:pPr>
            <a:r>
              <a:rPr lang="es-ES" dirty="0"/>
              <a:t>Algunas de las técnicas o efectos habitualmente empleados o generados mediante las tarjetas gráficas pueden ser:</a:t>
            </a:r>
          </a:p>
          <a:p>
            <a:r>
              <a:rPr lang="es-ES" dirty="0"/>
              <a:t>Antialiasing</a:t>
            </a:r>
          </a:p>
          <a:p>
            <a:r>
              <a:rPr lang="es-ES" dirty="0"/>
              <a:t>Shader</a:t>
            </a:r>
          </a:p>
          <a:p>
            <a:r>
              <a:rPr lang="es-ES" dirty="0"/>
              <a:t>HDR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0223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399032"/>
          </a:xfrm>
        </p:spPr>
        <p:txBody>
          <a:bodyPr>
            <a:normAutofit/>
          </a:bodyPr>
          <a:lstStyle/>
          <a:p>
            <a:r>
              <a:rPr lang="es-ES" sz="4800" dirty="0" smtClean="0">
                <a:latin typeface="Cooper Black" pitchFamily="18" charset="0"/>
              </a:rPr>
              <a:t>SUS MARCAS SON:</a:t>
            </a:r>
            <a:endParaRPr lang="es-CO" sz="4800" dirty="0"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556792"/>
            <a:ext cx="8229600" cy="4572000"/>
          </a:xfrm>
        </p:spPr>
        <p:txBody>
          <a:bodyPr/>
          <a:lstStyle/>
          <a:p>
            <a:r>
              <a:rPr lang="es-CO" sz="4000" dirty="0"/>
              <a:t>Asus </a:t>
            </a:r>
          </a:p>
          <a:p>
            <a:r>
              <a:rPr lang="es-CO" sz="4000" dirty="0"/>
              <a:t>Gigabyte</a:t>
            </a:r>
          </a:p>
          <a:p>
            <a:r>
              <a:rPr lang="es-CO" sz="4000" dirty="0"/>
              <a:t>Xfx</a:t>
            </a:r>
          </a:p>
          <a:p>
            <a:r>
              <a:rPr lang="es-CO" sz="4000" dirty="0"/>
              <a:t>Olympus</a:t>
            </a:r>
          </a:p>
          <a:p>
            <a:r>
              <a:rPr lang="es-CO" sz="4000" dirty="0"/>
              <a:t>Msi</a:t>
            </a:r>
          </a:p>
          <a:p>
            <a:r>
              <a:rPr lang="es-CO" sz="4000" dirty="0"/>
              <a:t>sapphire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684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</TotalTime>
  <Words>304</Words>
  <Application>Microsoft Office PowerPoint</Application>
  <PresentationFormat>Presentación en pantalla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TARJETA GRAFICA</vt:lpstr>
      <vt:lpstr>¿QUE ES TARJETA  GRAFICA?</vt:lpstr>
      <vt:lpstr>La compone</vt:lpstr>
      <vt:lpstr>Tipos de tarjetas graficas</vt:lpstr>
      <vt:lpstr>Presentación de PowerPoint</vt:lpstr>
      <vt:lpstr>SE UTILIZA PARA</vt:lpstr>
      <vt:lpstr>SUS MARCAS SON: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TARJETA GRAFICA</dc:title>
  <dc:creator>IE GABRIEL GARCIA MARQUEZ </dc:creator>
  <cp:lastModifiedBy>IE GABRIEL GARCIA MARQUEZ </cp:lastModifiedBy>
  <cp:revision>7</cp:revision>
  <dcterms:created xsi:type="dcterms:W3CDTF">2012-02-09T14:16:17Z</dcterms:created>
  <dcterms:modified xsi:type="dcterms:W3CDTF">2012-02-09T18:52:18Z</dcterms:modified>
</cp:coreProperties>
</file>